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0" r:id="rId4"/>
    <p:sldId id="268" r:id="rId5"/>
    <p:sldId id="262" r:id="rId6"/>
    <p:sldId id="257" r:id="rId7"/>
    <p:sldId id="258" r:id="rId8"/>
    <p:sldId id="264" r:id="rId9"/>
    <p:sldId id="263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aSCX-ZcJc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aKuAdKum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THINK</a:t>
            </a:r>
            <a:br>
              <a:rPr lang="en-US" sz="7200" dirty="0" smtClean="0"/>
            </a:br>
            <a:r>
              <a:rPr lang="en-US" sz="7200" dirty="0" smtClean="0"/>
              <a:t>Before You Post Online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Brought to you by Commonsense.org and Mr. Theune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39" y="190006"/>
            <a:ext cx="1876301" cy="18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Brittney’s Story</a:t>
            </a:r>
            <a:endParaRPr lang="en-US" dirty="0"/>
          </a:p>
        </p:txBody>
      </p:sp>
      <p:pic>
        <p:nvPicPr>
          <p:cNvPr id="4" name="_aSCX-ZcJc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0839" y="2187192"/>
            <a:ext cx="7948410" cy="44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8769" y="4452869"/>
            <a:ext cx="10129652" cy="15679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8769" y="2222287"/>
            <a:ext cx="10129652" cy="207658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Brittney’s Story: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4400" dirty="0" smtClean="0"/>
              <a:t> Why do you think Brittney and her friends wanted to broadcast themselves?</a:t>
            </a:r>
          </a:p>
          <a:p>
            <a:pPr>
              <a:buFont typeface="+mj-lt"/>
              <a:buAutoNum type="arabicPeriod"/>
            </a:pPr>
            <a:r>
              <a:rPr lang="en-US" sz="4400" dirty="0" smtClean="0"/>
              <a:t> In what ways did Brittney’s actions impact her later?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40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007" y="5533901"/>
            <a:ext cx="11483439" cy="94112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5007" y="4500748"/>
            <a:ext cx="11483439" cy="8490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5006" y="3467594"/>
            <a:ext cx="11483439" cy="8490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008" y="2327564"/>
            <a:ext cx="11483439" cy="95596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850949"/>
            <a:ext cx="10571998" cy="970450"/>
          </a:xfrm>
        </p:spPr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What are the positives and negatives of sharing information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98" y="3375554"/>
            <a:ext cx="11813799" cy="4338954"/>
          </a:xfrm>
        </p:spPr>
        <p:txBody>
          <a:bodyPr>
            <a:normAutofit lnSpcReduction="10000"/>
          </a:bodyPr>
          <a:lstStyle/>
          <a:p>
            <a:pPr marL="685800" indent="-685800"/>
            <a:r>
              <a:rPr lang="en-US" sz="3200" b="1" dirty="0" smtClean="0"/>
              <a:t>Go back to the library website and enter the following three items on the “</a:t>
            </a:r>
            <a:r>
              <a:rPr lang="en-US" sz="3200" b="1" dirty="0" err="1" smtClean="0"/>
              <a:t>Padlet</a:t>
            </a:r>
            <a:r>
              <a:rPr lang="en-US" sz="3200" b="1" dirty="0" smtClean="0"/>
              <a:t>”:</a:t>
            </a:r>
          </a:p>
          <a:p>
            <a:pPr marL="977900"/>
            <a:r>
              <a:rPr lang="en-US" sz="3200" b="1" dirty="0"/>
              <a:t>What is a positive example of sharing information online</a:t>
            </a:r>
            <a:r>
              <a:rPr lang="en-US" sz="3200" b="1" dirty="0" smtClean="0"/>
              <a:t>?</a:t>
            </a:r>
          </a:p>
          <a:p>
            <a:pPr marL="977900"/>
            <a:r>
              <a:rPr lang="en-US" sz="3200" b="1" dirty="0"/>
              <a:t>What is a negative example of sharing information online</a:t>
            </a:r>
            <a:r>
              <a:rPr lang="en-US" sz="3200" b="1" dirty="0" smtClean="0"/>
              <a:t>?</a:t>
            </a:r>
          </a:p>
          <a:p>
            <a:pPr marL="977900"/>
            <a:r>
              <a:rPr lang="en-US" sz="3200" b="1" dirty="0"/>
              <a:t>What is one thing you can do to minimize oversharing in your life?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5574" y="5383101"/>
            <a:ext cx="5166452" cy="9939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5574" y="4690753"/>
            <a:ext cx="5166452" cy="49876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5574" y="2422566"/>
            <a:ext cx="5166452" cy="20490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" i="1" dirty="0" smtClean="0"/>
              <a:t/>
            </a:r>
            <a:br>
              <a:rPr lang="en" i="1" dirty="0" smtClean="0"/>
            </a:br>
            <a:r>
              <a:rPr lang="en-US" dirty="0" smtClean="0"/>
              <a:t>How can you prevent oversharing?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74" y="2329164"/>
            <a:ext cx="5166452" cy="4154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Don’t share </a:t>
            </a:r>
            <a:r>
              <a:rPr lang="en-US" sz="3200" b="1" dirty="0"/>
              <a:t>s</a:t>
            </a:r>
            <a:r>
              <a:rPr lang="en-US" sz="3200" b="1" dirty="0" smtClean="0"/>
              <a:t>ecrets, embarrassing stories, or damaging information about self or others</a:t>
            </a:r>
          </a:p>
          <a:p>
            <a:r>
              <a:rPr lang="en-US" sz="3200" b="1" dirty="0" smtClean="0"/>
              <a:t>Set privacy </a:t>
            </a:r>
            <a:r>
              <a:rPr lang="en-US" sz="3200" b="1" dirty="0"/>
              <a:t>c</a:t>
            </a:r>
            <a:r>
              <a:rPr lang="en-US" sz="3200" b="1" dirty="0" smtClean="0"/>
              <a:t>ontrols</a:t>
            </a:r>
          </a:p>
          <a:p>
            <a:r>
              <a:rPr lang="en-US" sz="3200" b="1" dirty="0" smtClean="0"/>
              <a:t>Thoughtfully manage a positive digital footprint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2329164"/>
            <a:ext cx="6192481" cy="37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00" y="891688"/>
            <a:ext cx="10571998" cy="970450"/>
          </a:xfrm>
        </p:spPr>
        <p:txBody>
          <a:bodyPr/>
          <a:lstStyle/>
          <a:p>
            <a:r>
              <a:rPr lang="en-US" dirty="0" smtClean="0"/>
              <a:t>Finally, go back to the library website and take the short quiz:  The Consequences of Oversharing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22500"/>
            <a:ext cx="9296400" cy="4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68" y="237507"/>
            <a:ext cx="10571998" cy="15675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" sz="4400" i="1" dirty="0" smtClean="0"/>
              <a:t>Social Media:  More than your friends</a:t>
            </a:r>
            <a:r>
              <a:rPr lang="en" sz="4400" dirty="0" smtClean="0"/>
              <a:t/>
            </a:r>
            <a:br>
              <a:rPr lang="en" sz="4400" dirty="0" smtClean="0"/>
            </a:br>
            <a:r>
              <a:rPr lang="en" sz="4400" dirty="0" smtClean="0"/>
              <a:t>Today </a:t>
            </a:r>
            <a:r>
              <a:rPr lang="en" sz="4400" dirty="0"/>
              <a:t>We Will Learn: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368135" y="2363189"/>
            <a:ext cx="10889673" cy="12350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Why do people use social media?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368135" y="3856252"/>
            <a:ext cx="10889673" cy="12350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white"/>
                </a:solidFill>
              </a:rPr>
              <a:t>Why it’s important to </a:t>
            </a:r>
            <a:r>
              <a:rPr lang="en-US" sz="4400" dirty="0" smtClean="0">
                <a:solidFill>
                  <a:prstClr val="white"/>
                </a:solidFill>
              </a:rPr>
              <a:t>post</a:t>
            </a:r>
            <a:r>
              <a:rPr lang="en-US" sz="4400" dirty="0">
                <a:solidFill>
                  <a:prstClr val="white"/>
                </a:solidFill>
              </a:rPr>
              <a:t> thoughtfully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135" y="5349316"/>
            <a:ext cx="10889673" cy="12350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prstClr val="white"/>
                </a:solidFill>
              </a:rPr>
              <a:t>How to prevent oversharing 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" i="1" dirty="0"/>
              <a:t>Social Media:  More than your friends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Before we begin please: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1871457"/>
            <a:ext cx="4067175" cy="261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54270"/>
            <a:ext cx="3702050" cy="2197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0" y="4695655"/>
            <a:ext cx="3013075" cy="20194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6359" y="2363189"/>
            <a:ext cx="5617029" cy="12350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3100" b="1" dirty="0">
                <a:solidFill>
                  <a:prstClr val="white"/>
                </a:solidFill>
              </a:rPr>
              <a:t>G</a:t>
            </a:r>
            <a:r>
              <a:rPr lang="en-US" sz="3100" b="1" dirty="0" smtClean="0">
                <a:solidFill>
                  <a:prstClr val="white"/>
                </a:solidFill>
              </a:rPr>
              <a:t>o </a:t>
            </a:r>
            <a:r>
              <a:rPr lang="en-US" sz="3100" b="1" dirty="0">
                <a:solidFill>
                  <a:prstClr val="white"/>
                </a:solidFill>
              </a:rPr>
              <a:t>to:  unlimitedlibrarian.com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8134" y="3795546"/>
            <a:ext cx="5617029" cy="12350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prstClr val="white"/>
                </a:solidFill>
              </a:rPr>
              <a:t>Please click </a:t>
            </a:r>
            <a:r>
              <a:rPr lang="en-US" sz="3100" b="1" dirty="0">
                <a:solidFill>
                  <a:prstClr val="white"/>
                </a:solidFill>
              </a:rPr>
              <a:t>on “Courses” and “Digital Citizenship</a:t>
            </a:r>
            <a:endParaRPr lang="en-US" sz="31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86359" y="5326193"/>
            <a:ext cx="6216322" cy="127648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3100" b="1" dirty="0">
                <a:solidFill>
                  <a:prstClr val="white"/>
                </a:solidFill>
              </a:rPr>
              <a:t>Please take the short survey</a:t>
            </a:r>
          </a:p>
        </p:txBody>
      </p:sp>
    </p:spTree>
    <p:extLst>
      <p:ext uri="{BB962C8B-B14F-4D97-AF65-F5344CB8AC3E}">
        <p14:creationId xmlns:p14="http://schemas.microsoft.com/office/powerpoint/2010/main" val="36014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2761" y="5277225"/>
            <a:ext cx="7849590" cy="9721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2761" y="4567310"/>
            <a:ext cx="7849590" cy="585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2761" y="3477491"/>
            <a:ext cx="7849590" cy="894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2509" y="2327563"/>
            <a:ext cx="7849590" cy="99752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" i="1" dirty="0"/>
              <a:t>Social Media:  More than your friends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the benefits of sharing?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0" y="2222287"/>
            <a:ext cx="8414741" cy="401225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are some examples of people sharing in a rewarding way?</a:t>
            </a:r>
          </a:p>
          <a:p>
            <a:pPr lvl="1"/>
            <a:r>
              <a:rPr lang="en-US" sz="3200" b="1" dirty="0" smtClean="0"/>
              <a:t>Share positive information or solve problems</a:t>
            </a:r>
          </a:p>
          <a:p>
            <a:pPr lvl="1"/>
            <a:r>
              <a:rPr lang="en-US" sz="3200" b="1" dirty="0" smtClean="0"/>
              <a:t>Produce videos or photo albums</a:t>
            </a:r>
          </a:p>
          <a:p>
            <a:pPr lvl="1"/>
            <a:r>
              <a:rPr lang="en-US" sz="3200" b="1" dirty="0" smtClean="0"/>
              <a:t>Video chat with friends who are far away</a:t>
            </a:r>
            <a:endParaRPr lang="en-US" sz="3200" b="1" dirty="0"/>
          </a:p>
        </p:txBody>
      </p:sp>
      <p:pic>
        <p:nvPicPr>
          <p:cNvPr id="1026" name="Picture 2" descr="Image result for sharing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15" y="2222289"/>
            <a:ext cx="3228963" cy="27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6" y="923763"/>
            <a:ext cx="10571998" cy="970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" i="1" dirty="0"/>
              <a:t>Social Media:  More than your friends </a:t>
            </a:r>
            <a:r>
              <a:rPr lang="en-US" dirty="0" smtClean="0"/>
              <a:t>Imagine if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p</a:t>
            </a:r>
            <a:r>
              <a:rPr lang="en-US" dirty="0" smtClean="0"/>
              <a:t>hotos were broadcast on a popular talk show:</a:t>
            </a:r>
            <a:endParaRPr lang="en-US" dirty="0"/>
          </a:p>
        </p:txBody>
      </p:sp>
      <p:pic>
        <p:nvPicPr>
          <p:cNvPr id="4" name="SCaKuAdKum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1855" y="1894213"/>
            <a:ext cx="8824511" cy="49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7517" y="5288667"/>
            <a:ext cx="6673932" cy="86145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517" y="4342505"/>
            <a:ext cx="4157657" cy="69473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7517" y="3396343"/>
            <a:ext cx="4108862" cy="69473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17517" y="2363800"/>
            <a:ext cx="4108862" cy="78111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889223"/>
            <a:ext cx="10571998" cy="970450"/>
          </a:xfrm>
        </p:spPr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Take a moment to answer this question:  Who can see you on Facebook?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63801"/>
            <a:ext cx="10554574" cy="363651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Friends</a:t>
            </a:r>
          </a:p>
          <a:p>
            <a:r>
              <a:rPr lang="en-US" sz="4800" b="1" dirty="0" smtClean="0"/>
              <a:t>Parents</a:t>
            </a:r>
          </a:p>
          <a:p>
            <a:r>
              <a:rPr lang="en-US" sz="4800" b="1" dirty="0" smtClean="0"/>
              <a:t>Teachers</a:t>
            </a:r>
          </a:p>
          <a:p>
            <a:r>
              <a:rPr lang="en-US" sz="4800" b="1" dirty="0" smtClean="0"/>
              <a:t>Potential Employers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66" y="2574041"/>
            <a:ext cx="6669974" cy="21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24" y="862825"/>
            <a:ext cx="10571998" cy="970450"/>
          </a:xfrm>
        </p:spPr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Anything you “overshare” on social media can damage your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964192"/>
            <a:ext cx="3512683" cy="305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20" y="1964192"/>
            <a:ext cx="4039281" cy="362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15" y="1964192"/>
            <a:ext cx="3831771" cy="346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8726"/>
            <a:ext cx="6257925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686" y="3490274"/>
            <a:ext cx="4725080" cy="33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6885" y="5064323"/>
            <a:ext cx="7292393" cy="16082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6886" y="3852644"/>
            <a:ext cx="7292393" cy="103999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6885" y="2838203"/>
            <a:ext cx="7292393" cy="90999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6887" y="2148290"/>
            <a:ext cx="7292393" cy="585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50" y="869783"/>
            <a:ext cx="10571998" cy="970450"/>
          </a:xfrm>
        </p:spPr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" i="1" dirty="0" smtClean="0"/>
              <a:t/>
            </a:r>
            <a:br>
              <a:rPr lang="en" i="1" dirty="0" smtClean="0"/>
            </a:br>
            <a:r>
              <a:rPr lang="en-US" dirty="0" smtClean="0"/>
              <a:t>It happens on our SHS Twitter Feed:</a:t>
            </a:r>
            <a:br>
              <a:rPr lang="en-US" dirty="0" smtClean="0"/>
            </a:br>
            <a:r>
              <a:rPr lang="en-US" dirty="0" smtClean="0"/>
              <a:t>Most information posted online…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642" y="3514915"/>
            <a:ext cx="2969358" cy="3230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73" y="2148290"/>
            <a:ext cx="7657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Can be searched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Can be seen by HUGE, invisible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Can be copied, altered, and sent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Is persistent-it’s impossible to take down as it can start to spread the minute it is posted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677" y="1914450"/>
            <a:ext cx="3907927" cy="23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5385459"/>
            <a:ext cx="5189517" cy="147254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542" y="3780436"/>
            <a:ext cx="4714503" cy="147254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542" y="2175413"/>
            <a:ext cx="4714503" cy="147254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447188"/>
            <a:ext cx="11106576" cy="970450"/>
          </a:xfrm>
        </p:spPr>
        <p:txBody>
          <a:bodyPr/>
          <a:lstStyle/>
          <a:p>
            <a:r>
              <a:rPr lang="en" i="1" dirty="0"/>
              <a:t>Social Media:  More than your friends </a:t>
            </a:r>
            <a:r>
              <a:rPr lang="en-US" dirty="0" smtClean="0"/>
              <a:t>Consider any social media public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681"/>
            <a:ext cx="5189517" cy="36365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“Private” information can become public if passed on</a:t>
            </a:r>
          </a:p>
          <a:p>
            <a:pPr marL="457200" lvl="1" indent="0">
              <a:buNone/>
            </a:pPr>
            <a:r>
              <a:rPr lang="en-US" sz="3200" b="1" dirty="0" smtClean="0"/>
              <a:t>What about “Snap Chat” or “Self Destruct” apps?</a:t>
            </a:r>
          </a:p>
          <a:p>
            <a:pPr marL="341313" lvl="1" indent="-341313"/>
            <a:r>
              <a:rPr lang="en-US" sz="3200" b="1" dirty="0" smtClean="0"/>
              <a:t>Posts in many online communities are public by default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708"/>
          <a:stretch/>
        </p:blipFill>
        <p:spPr>
          <a:xfrm>
            <a:off x="5466130" y="1963447"/>
            <a:ext cx="6725870" cy="1896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1079"/>
          <a:stretch/>
        </p:blipFill>
        <p:spPr>
          <a:xfrm>
            <a:off x="8156795" y="3515096"/>
            <a:ext cx="3397896" cy="30900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272644" y="3515097"/>
            <a:ext cx="394759" cy="95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1380</TotalTime>
  <Words>383</Words>
  <Application>Microsoft Office PowerPoint</Application>
  <PresentationFormat>Widescreen</PresentationFormat>
  <Paragraphs>47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Quotable</vt:lpstr>
      <vt:lpstr>THINK Before You Post Online</vt:lpstr>
      <vt:lpstr>Social Media:  More than your friends Today We Will Learn:</vt:lpstr>
      <vt:lpstr> Social Media:  More than your friends Before we begin please:</vt:lpstr>
      <vt:lpstr> Social Media:  More than your friends What are the benefits of sharing?  </vt:lpstr>
      <vt:lpstr>  Social Media:  More than your friends Imagine if your social network photos were broadcast on a popular talk show:</vt:lpstr>
      <vt:lpstr>Social Media:  More than your friends Take a moment to answer this question:  Who can see you on Facebook?</vt:lpstr>
      <vt:lpstr>Social Media:  More than your friends Anything you “overshare” on social media can damage your future</vt:lpstr>
      <vt:lpstr>Social Media:  More than your friends  It happens on our SHS Twitter Feed: Most information posted online…</vt:lpstr>
      <vt:lpstr>Social Media:  More than your friends Consider any social media public because:</vt:lpstr>
      <vt:lpstr>Social Media:  More than your friends Brittney’s Story</vt:lpstr>
      <vt:lpstr>Social Media:  More than your friends Brittney’s Story:  Questions</vt:lpstr>
      <vt:lpstr>Social Media:  More than your friends What are the positives and negatives of sharing information online?</vt:lpstr>
      <vt:lpstr>Social Media:  More than your friends  How can you prevent oversharing?</vt:lpstr>
      <vt:lpstr>Finally, go back to the library website and take the short quiz:  The Consequences of Oversharing</vt:lpstr>
    </vt:vector>
  </TitlesOfParts>
  <Company>Corona Norco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Theune</dc:creator>
  <cp:lastModifiedBy>Nathan Theune</cp:lastModifiedBy>
  <cp:revision>18</cp:revision>
  <dcterms:created xsi:type="dcterms:W3CDTF">2016-12-12T18:28:07Z</dcterms:created>
  <dcterms:modified xsi:type="dcterms:W3CDTF">2017-02-24T21:25:30Z</dcterms:modified>
</cp:coreProperties>
</file>