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Q1s5cW0i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6Aa3CeKa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Networks:  Be Aware of Who is Out There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Brought to you by Mr. Theune and Commonsensemedia.org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68" y="217571"/>
            <a:ext cx="20764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the privacy settings on Facebook</a:t>
            </a:r>
            <a:endParaRPr lang="en-US" dirty="0"/>
          </a:p>
        </p:txBody>
      </p:sp>
      <p:pic>
        <p:nvPicPr>
          <p:cNvPr id="4" name="CIQ1s5cW0i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0000" y="1970541"/>
            <a:ext cx="8508171" cy="47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the privacy settings on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Let’s take some time to increase the privacy settings on our social media accounts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49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 for Using Social Networks: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2537972"/>
            <a:ext cx="11593284" cy="363651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 smtClean="0"/>
              <a:t>Become familiar with the privacy settings on your social networks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Don’t share your birthday, age or place of birth (useful for identity thieves)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Don’t post your address, phone number or email address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Delete cookies every time you leave a social networking site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Don’t publicize vacation plans-especially the dates you’ll be gone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Don’t make public where your home is located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Be sure to log off from social networking sites when you no longer need to be connected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60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695" y="2828971"/>
            <a:ext cx="2228850" cy="328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Security and Privacy</a:t>
            </a:r>
            <a:br>
              <a:rPr lang="en-US" dirty="0" smtClean="0"/>
            </a:br>
            <a:r>
              <a:rPr lang="en-US" dirty="0" smtClean="0"/>
              <a:t>What if a stranger?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267200" y="1275449"/>
            <a:ext cx="2993457" cy="1866001"/>
          </a:xfrm>
          <a:prstGeom prst="cloudCallout">
            <a:avLst>
              <a:gd name="adj1" fmla="val -11578"/>
              <a:gd name="adj2" fmla="val 711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Asked for your name and age?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804279" y="3431966"/>
            <a:ext cx="2993457" cy="1866001"/>
          </a:xfrm>
          <a:prstGeom prst="cloudCallout">
            <a:avLst>
              <a:gd name="adj1" fmla="val -118652"/>
              <a:gd name="adj2" fmla="val -14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Followed you around all day?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16380" y="3859426"/>
            <a:ext cx="2993457" cy="1866001"/>
          </a:xfrm>
          <a:prstGeom prst="cloudCallout">
            <a:avLst>
              <a:gd name="adj1" fmla="val 81027"/>
              <a:gd name="adj2" fmla="val -1808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Read  your emails and instant messages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31199" y="1895970"/>
            <a:ext cx="2993457" cy="1866001"/>
          </a:xfrm>
          <a:prstGeom prst="cloudCallout">
            <a:avLst>
              <a:gd name="adj1" fmla="val 89387"/>
              <a:gd name="adj2" fmla="val 5000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Overheard your private conversations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2989115" y="4865263"/>
            <a:ext cx="2993457" cy="1866001"/>
          </a:xfrm>
          <a:prstGeom prst="cloudCallout">
            <a:avLst>
              <a:gd name="adj1" fmla="val 16718"/>
              <a:gd name="adj2" fmla="val -6140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Looked into your room?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6095999" y="4754681"/>
            <a:ext cx="2993457" cy="1866001"/>
          </a:xfrm>
          <a:prstGeom prst="cloudCallout">
            <a:avLst>
              <a:gd name="adj1" fmla="val -42446"/>
              <a:gd name="adj2" fmla="val -5625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Knew your phone number and </a:t>
            </a:r>
            <a:r>
              <a:rPr lang="en-US" b="1" dirty="0" smtClean="0"/>
              <a:t>home address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7724400" y="1565965"/>
            <a:ext cx="2993457" cy="1866001"/>
          </a:xfrm>
          <a:prstGeom prst="cloudCallout">
            <a:avLst>
              <a:gd name="adj1" fmla="val -87784"/>
              <a:gd name="adj2" fmla="val 5980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Knew your favorite snack or TV show?</a:t>
            </a:r>
          </a:p>
        </p:txBody>
      </p:sp>
    </p:spTree>
    <p:extLst>
      <p:ext uri="{BB962C8B-B14F-4D97-AF65-F5344CB8AC3E}">
        <p14:creationId xmlns:p14="http://schemas.microsoft.com/office/powerpoint/2010/main" val="35104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Strangers: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570" y="2231572"/>
            <a:ext cx="11085059" cy="4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Networking: Types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Networking:</a:t>
            </a:r>
          </a:p>
          <a:p>
            <a:pPr lvl="1"/>
            <a:r>
              <a:rPr lang="en-US" sz="2800" dirty="0" smtClean="0"/>
              <a:t>Facebook, Google+, </a:t>
            </a:r>
            <a:r>
              <a:rPr lang="en-US" sz="2800" dirty="0" err="1" smtClean="0"/>
              <a:t>Linkedin</a:t>
            </a:r>
            <a:r>
              <a:rPr lang="en-US" sz="2800" dirty="0" smtClean="0"/>
              <a:t>, Twitter, Instagram, Snapchat</a:t>
            </a:r>
          </a:p>
          <a:p>
            <a:pPr marL="347663" lvl="1" indent="-347663"/>
            <a:r>
              <a:rPr lang="en-US" sz="2800" dirty="0" smtClean="0"/>
              <a:t>Content Sharing:</a:t>
            </a:r>
          </a:p>
          <a:p>
            <a:pPr marL="747713" lvl="2" indent="-347663"/>
            <a:r>
              <a:rPr lang="en-US" sz="2800" dirty="0" smtClean="0"/>
              <a:t>Pinterest, Facebook, Dropbox, Google Drive, Instagram</a:t>
            </a:r>
          </a:p>
          <a:p>
            <a:pPr marL="400050" lvl="2" indent="0">
              <a:buNone/>
            </a:pPr>
            <a:endParaRPr lang="en-US" sz="2800" dirty="0" smtClean="0"/>
          </a:p>
          <a:p>
            <a:pPr marL="347663" lvl="2" indent="-347663"/>
            <a:r>
              <a:rPr lang="en-US" sz="2800" dirty="0" smtClean="0"/>
              <a:t>Location-based Services</a:t>
            </a:r>
          </a:p>
          <a:p>
            <a:pPr marL="804863" lvl="3" indent="-347663"/>
            <a:r>
              <a:rPr lang="en-US" sz="2800" dirty="0" smtClean="0"/>
              <a:t>Foursquare, Google Latitude, Facebook, </a:t>
            </a:r>
            <a:r>
              <a:rPr lang="en-US" sz="2800" dirty="0" err="1" smtClean="0"/>
              <a:t>Gowalla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4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free?  Marketing and Advertising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565" y="2560320"/>
            <a:ext cx="5830976" cy="3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3598" y="2334520"/>
            <a:ext cx="5241185" cy="12347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2800" dirty="0">
                <a:solidFill>
                  <a:prstClr val="white"/>
                </a:solidFill>
              </a:rPr>
              <a:t>Facebook has 1.5 Billion monthly active users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7992" y="5178604"/>
            <a:ext cx="5332396" cy="12347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663" lvl="1" indent="-293688"/>
            <a:r>
              <a:rPr lang="en-US" sz="2800" dirty="0" err="1"/>
              <a:t>Linkedin</a:t>
            </a:r>
            <a:r>
              <a:rPr lang="en-US" sz="2800" dirty="0"/>
              <a:t> Marketing Solutions:  861 Million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8918" y="3756562"/>
            <a:ext cx="4955865" cy="12347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/>
              <a:t>Revenues for Q4 of 2015 = 5.8 Billion</a:t>
            </a:r>
          </a:p>
        </p:txBody>
      </p:sp>
    </p:spTree>
    <p:extLst>
      <p:ext uri="{BB962C8B-B14F-4D97-AF65-F5344CB8AC3E}">
        <p14:creationId xmlns:p14="http://schemas.microsoft.com/office/powerpoint/2010/main" val="12465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 you think Social network sites use targeting and tracking to sell you things?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48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Networking:  Husband sees wife on Facebook Dating Ad</a:t>
            </a:r>
            <a:endParaRPr lang="en-US" dirty="0"/>
          </a:p>
        </p:txBody>
      </p:sp>
      <p:pic>
        <p:nvPicPr>
          <p:cNvPr id="4" name="Ns6Aa3CeKa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7143" y="2411413"/>
            <a:ext cx="6814457" cy="38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moment to answer this question:  Who can see you on Facebook?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63801"/>
            <a:ext cx="5100825" cy="36365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Friends</a:t>
            </a:r>
          </a:p>
          <a:p>
            <a:r>
              <a:rPr lang="en-US" sz="3200" b="1" dirty="0" smtClean="0"/>
              <a:t>Parents</a:t>
            </a:r>
          </a:p>
          <a:p>
            <a:r>
              <a:rPr lang="en-US" sz="3200" b="1" dirty="0" smtClean="0"/>
              <a:t>Teachers</a:t>
            </a:r>
          </a:p>
          <a:p>
            <a:r>
              <a:rPr lang="en-US" sz="3200" b="1" dirty="0" smtClean="0"/>
              <a:t>Potential Employers</a:t>
            </a:r>
          </a:p>
          <a:p>
            <a:r>
              <a:rPr lang="en-US" sz="3200" b="1" dirty="0" smtClean="0"/>
              <a:t>Internet Predators</a:t>
            </a:r>
          </a:p>
          <a:p>
            <a:r>
              <a:rPr lang="en-US" sz="3200" b="1" dirty="0" smtClean="0"/>
              <a:t>The Government</a:t>
            </a:r>
          </a:p>
          <a:p>
            <a:r>
              <a:rPr lang="en-US" sz="3200" b="1" dirty="0" smtClean="0"/>
              <a:t>Internet Predators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4922" y="2492943"/>
            <a:ext cx="50870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Answer:</a:t>
            </a:r>
          </a:p>
          <a:p>
            <a:endParaRPr lang="en-US" sz="2800" b="1" dirty="0"/>
          </a:p>
          <a:p>
            <a:r>
              <a:rPr lang="en-US" sz="2800" b="1" dirty="0" smtClean="0"/>
              <a:t>Your Privacy settings affect who can see your posts on social media</a:t>
            </a:r>
          </a:p>
          <a:p>
            <a:endParaRPr lang="en-US" sz="2800" b="1" dirty="0"/>
          </a:p>
          <a:p>
            <a:r>
              <a:rPr lang="en-US" sz="2800" b="1" dirty="0" smtClean="0"/>
              <a:t>Additionally- Once it’s on the internet-it stays on the internet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51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you share on social media can damage your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964192"/>
            <a:ext cx="3512683" cy="305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120" y="1964192"/>
            <a:ext cx="4039281" cy="362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15" y="1964192"/>
            <a:ext cx="3831771" cy="346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8726"/>
            <a:ext cx="6257925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686" y="3490274"/>
            <a:ext cx="4725080" cy="33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</TotalTime>
  <Words>344</Words>
  <Application>Microsoft Office PowerPoint</Application>
  <PresentationFormat>Widescreen</PresentationFormat>
  <Paragraphs>51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Quotable</vt:lpstr>
      <vt:lpstr>Social Networks:  Be Aware of Who is Out There</vt:lpstr>
      <vt:lpstr>Online Security and Privacy What if a stranger?</vt:lpstr>
      <vt:lpstr>The Strangers:</vt:lpstr>
      <vt:lpstr>Social Networking: Types of Services</vt:lpstr>
      <vt:lpstr>Why is it free?  Marketing and Advertising</vt:lpstr>
      <vt:lpstr>Question:</vt:lpstr>
      <vt:lpstr>Social Networking:  Husband sees wife on Facebook Dating Ad</vt:lpstr>
      <vt:lpstr>Take a moment to answer this question:  Who can see you on Facebook?</vt:lpstr>
      <vt:lpstr>Anything you share on social media can damage your future</vt:lpstr>
      <vt:lpstr>How to increase the privacy settings on Facebook</vt:lpstr>
      <vt:lpstr>How to increase the privacy settings on Facebook</vt:lpstr>
      <vt:lpstr>General Tips for Using Social Networks:</vt:lpstr>
    </vt:vector>
  </TitlesOfParts>
  <Company>Corona Norco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Networks:  Be Aware of Who is Out There</dc:title>
  <dc:creator>Nathan Theune</dc:creator>
  <cp:lastModifiedBy>Nathan Theune</cp:lastModifiedBy>
  <cp:revision>2</cp:revision>
  <dcterms:created xsi:type="dcterms:W3CDTF">2017-02-25T18:29:09Z</dcterms:created>
  <dcterms:modified xsi:type="dcterms:W3CDTF">2017-02-25T18:41:57Z</dcterms:modified>
</cp:coreProperties>
</file>