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2/25/2017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mazon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tJ-NSPES9Y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vXVmcrPZp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K6iZACdrC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uK0QVhrYi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I’m Not Feeling Like Myself Today:</a:t>
            </a:r>
            <a:br>
              <a:rPr lang="en-US" dirty="0" smtClean="0"/>
            </a:br>
            <a:r>
              <a:rPr lang="en-US" dirty="0" smtClean="0"/>
              <a:t>Identity Theft and How to Prevent 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Brought to you by Mr. Theune and Commonsensemedia.org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83" y="158728"/>
            <a:ext cx="1720190" cy="17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1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avoid the phishing scam: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329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Don’t click on links in your email!:</a:t>
            </a:r>
          </a:p>
          <a:p>
            <a:pPr lvl="1"/>
            <a:r>
              <a:rPr lang="en-US" sz="2800" dirty="0" smtClean="0"/>
              <a:t>Go directly to the website:</a:t>
            </a:r>
          </a:p>
          <a:p>
            <a:pPr lvl="2"/>
            <a:r>
              <a:rPr lang="en-US" sz="2800" dirty="0" smtClean="0"/>
              <a:t>For example, go to </a:t>
            </a:r>
            <a:r>
              <a:rPr lang="en-US" sz="2800" dirty="0" smtClean="0">
                <a:hlinkClick r:id="rId2"/>
              </a:rPr>
              <a:t>www.amazon.com</a:t>
            </a:r>
            <a:endParaRPr lang="en-US" sz="2800" dirty="0" smtClean="0"/>
          </a:p>
          <a:p>
            <a:pPr lvl="2"/>
            <a:r>
              <a:rPr lang="en-US" sz="2800" dirty="0" smtClean="0"/>
              <a:t>Then use that website to contact someone </a:t>
            </a:r>
          </a:p>
          <a:p>
            <a:pPr lvl="3"/>
            <a:r>
              <a:rPr lang="en-US" sz="2800" dirty="0" smtClean="0"/>
              <a:t>Customer service through their phone number</a:t>
            </a:r>
            <a:endParaRPr lang="en-US" sz="2800" dirty="0"/>
          </a:p>
          <a:p>
            <a:pPr marL="0" lvl="3" indent="0">
              <a:buNone/>
            </a:pPr>
            <a:r>
              <a:rPr lang="en-US" sz="2800" dirty="0" smtClean="0"/>
              <a:t>There’s no reason to enter identifying information from an email link!</a:t>
            </a:r>
          </a:p>
        </p:txBody>
      </p:sp>
    </p:spTree>
    <p:extLst>
      <p:ext uri="{BB962C8B-B14F-4D97-AF65-F5344CB8AC3E}">
        <p14:creationId xmlns:p14="http://schemas.microsoft.com/office/powerpoint/2010/main" val="27893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Spyware, Malware and Other stuff</a:t>
            </a:r>
            <a:endParaRPr lang="en-US" dirty="0"/>
          </a:p>
        </p:txBody>
      </p:sp>
      <p:pic>
        <p:nvPicPr>
          <p:cNvPr id="3" name="Malware from onguardonline dot g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086" y="2231104"/>
            <a:ext cx="8284028" cy="441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first line of defense:  Passwords</a:t>
            </a:r>
            <a:endParaRPr lang="en-US" dirty="0"/>
          </a:p>
        </p:txBody>
      </p:sp>
      <p:pic>
        <p:nvPicPr>
          <p:cNvPr id="4" name="2tJ-NSPES9Y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39177" y="1937657"/>
            <a:ext cx="6352823" cy="3573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371" y="2419577"/>
            <a:ext cx="5138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Why are passwords so difficult?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818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Characteristics of Weak Passwords: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6322316"/>
            <a:ext cx="6052345" cy="535684"/>
          </a:xfrm>
        </p:spPr>
        <p:txBody>
          <a:bodyPr/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66" y="2105024"/>
            <a:ext cx="5766296" cy="42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Characteristics of Weak Passwords: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6322316"/>
            <a:ext cx="6052345" cy="535684"/>
          </a:xfrm>
        </p:spPr>
        <p:txBody>
          <a:bodyPr/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2460171"/>
            <a:ext cx="11736843" cy="32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Websites that were hacked: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6322316"/>
            <a:ext cx="6052345" cy="535684"/>
          </a:xfrm>
        </p:spPr>
        <p:txBody>
          <a:bodyPr/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8" y="2728912"/>
            <a:ext cx="11997986" cy="27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the most common passwords?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9" y="6322316"/>
            <a:ext cx="6052345" cy="535684"/>
          </a:xfrm>
        </p:spPr>
        <p:txBody>
          <a:bodyPr/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264229"/>
            <a:ext cx="11756458" cy="40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Everyone Gets Lazy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2016"/>
            <a:ext cx="8820951" cy="1765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61" y="2335665"/>
            <a:ext cx="1304925" cy="183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893" y="0"/>
            <a:ext cx="4420107" cy="50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would it take a computer to crack your password?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1" y="2924174"/>
            <a:ext cx="10635436" cy="261665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49887" y="2924174"/>
            <a:ext cx="4942114" cy="885825"/>
          </a:xfrm>
          <a:solidFill>
            <a:srgbClr val="000066"/>
          </a:solidFill>
        </p:spPr>
        <p:txBody>
          <a:bodyPr>
            <a:normAutofit/>
          </a:bodyPr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</p:spTree>
    <p:extLst>
      <p:ext uri="{BB962C8B-B14F-4D97-AF65-F5344CB8AC3E}">
        <p14:creationId xmlns:p14="http://schemas.microsoft.com/office/powerpoint/2010/main" val="32050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would it take a computer to crack your password?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064830" y="5841546"/>
            <a:ext cx="4942114" cy="885825"/>
          </a:xfrm>
          <a:solidFill>
            <a:srgbClr val="000066"/>
          </a:solidFill>
        </p:spPr>
        <p:txBody>
          <a:bodyPr>
            <a:normAutofit/>
          </a:bodyPr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43" y="2862943"/>
            <a:ext cx="11773157" cy="22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would a criminal need to do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6600" dirty="0" smtClean="0"/>
              <a:t>Rob a Bank?</a:t>
            </a:r>
          </a:p>
          <a:p>
            <a:r>
              <a:rPr lang="en-US" sz="6600" dirty="0" smtClean="0"/>
              <a:t>Shoplift?</a:t>
            </a:r>
          </a:p>
          <a:p>
            <a:r>
              <a:rPr lang="en-US" sz="6600" dirty="0" smtClean="0"/>
              <a:t>Steal Someone’s Identity?</a:t>
            </a:r>
          </a:p>
        </p:txBody>
      </p:sp>
    </p:spTree>
    <p:extLst>
      <p:ext uri="{BB962C8B-B14F-4D97-AF65-F5344CB8AC3E}">
        <p14:creationId xmlns:p14="http://schemas.microsoft.com/office/powerpoint/2010/main" val="352229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931"/>
            <a:ext cx="12192000" cy="3141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would it take a computer to crack your password?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0627" y="5287735"/>
            <a:ext cx="5540829" cy="1047751"/>
          </a:xfrm>
          <a:solidFill>
            <a:srgbClr val="000066"/>
          </a:solidFill>
        </p:spPr>
        <p:txBody>
          <a:bodyPr>
            <a:normAutofit/>
          </a:bodyPr>
          <a:lstStyle/>
          <a:p>
            <a:r>
              <a:rPr lang="en-US" dirty="0" smtClean="0"/>
              <a:t>From:  http</a:t>
            </a:r>
            <a:r>
              <a:rPr lang="en-US" dirty="0"/>
              <a:t>://visual.ly/how-strong-your-password</a:t>
            </a:r>
          </a:p>
        </p:txBody>
      </p:sp>
    </p:spTree>
    <p:extLst>
      <p:ext uri="{BB962C8B-B14F-4D97-AF65-F5344CB8AC3E}">
        <p14:creationId xmlns:p14="http://schemas.microsoft.com/office/powerpoint/2010/main" val="18254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hints: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Do not use the same password for multiple sites or logins</a:t>
            </a:r>
          </a:p>
          <a:p>
            <a:r>
              <a:rPr lang="en-US" sz="2400" dirty="0" smtClean="0"/>
              <a:t>Do not use your name or commonly known information or anything else that could easily be guessed or researched</a:t>
            </a:r>
          </a:p>
          <a:p>
            <a:r>
              <a:rPr lang="en-US" sz="2400" dirty="0" smtClean="0"/>
              <a:t>Use combinations of upper and lower-case letters, along with numbers and special characters</a:t>
            </a:r>
          </a:p>
          <a:p>
            <a:r>
              <a:rPr lang="en-US" sz="2400" dirty="0" smtClean="0"/>
              <a:t>Make the password as long as possible.  Hackers use programs to guess your password, so the longer it takes them, the greater the chance that they will move 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042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Option:  A Password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is a password manager?  From Wikipedia:  </a:t>
            </a:r>
            <a:r>
              <a:rPr lang="en-US" sz="2400" dirty="0"/>
              <a:t>A </a:t>
            </a:r>
            <a:r>
              <a:rPr lang="en-US" sz="2400" b="1" dirty="0"/>
              <a:t>password manager</a:t>
            </a:r>
            <a:r>
              <a:rPr lang="en-US" sz="2400" dirty="0"/>
              <a:t> is a software application that helps a user store and organize passwords. </a:t>
            </a:r>
            <a:r>
              <a:rPr lang="en-US" sz="2400" b="1" dirty="0"/>
              <a:t>Password managers</a:t>
            </a:r>
            <a:r>
              <a:rPr lang="en-US" sz="2400" dirty="0"/>
              <a:t> usually store passwords encrypted, requiring the user to create a master </a:t>
            </a:r>
            <a:r>
              <a:rPr lang="en-US" sz="2400" b="1" dirty="0"/>
              <a:t>password</a:t>
            </a:r>
            <a:r>
              <a:rPr lang="en-US" sz="2400" dirty="0"/>
              <a:t>: a single, ideally very strong </a:t>
            </a:r>
            <a:r>
              <a:rPr lang="en-US" sz="2400" b="1" dirty="0"/>
              <a:t>password</a:t>
            </a:r>
            <a:r>
              <a:rPr lang="en-US" sz="2400" dirty="0"/>
              <a:t> which grants the user access to their entire </a:t>
            </a:r>
            <a:r>
              <a:rPr lang="en-US" sz="2400" b="1" dirty="0"/>
              <a:t>password</a:t>
            </a:r>
            <a:r>
              <a:rPr lang="en-US" sz="2400" dirty="0"/>
              <a:t> database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Some examples include:  1Password, Passwordwallet4 and </a:t>
            </a:r>
            <a:r>
              <a:rPr lang="en-US" sz="2400" dirty="0" err="1" smtClean="0"/>
              <a:t>Dashlane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0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Finally:  Keep in mind that criminals are trying to put together your online puzzle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301309"/>
            <a:ext cx="7803092" cy="4144647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Your online information is a puzzle:  If hackers put together enough pieces the prize is your financial accounts</a:t>
            </a:r>
          </a:p>
          <a:p>
            <a:r>
              <a:rPr lang="en-US" sz="2400" dirty="0" smtClean="0"/>
              <a:t>Make it as difficult as possible:</a:t>
            </a:r>
          </a:p>
          <a:p>
            <a:pPr lvl="1"/>
            <a:r>
              <a:rPr lang="en-US" sz="2400" dirty="0" smtClean="0"/>
              <a:t>For example:  Security questions:</a:t>
            </a:r>
          </a:p>
          <a:p>
            <a:pPr lvl="2"/>
            <a:r>
              <a:rPr lang="en-US" sz="2400" dirty="0" smtClean="0"/>
              <a:t>Answer the questions incorrectly</a:t>
            </a:r>
          </a:p>
          <a:p>
            <a:pPr lvl="3"/>
            <a:r>
              <a:rPr lang="en-US" sz="2400" dirty="0" smtClean="0"/>
              <a:t>Where did you go to school?  Harvard!</a:t>
            </a:r>
          </a:p>
          <a:p>
            <a:pPr marL="342900" lvl="3" indent="-342900"/>
            <a:r>
              <a:rPr lang="en-US" sz="2400" dirty="0" smtClean="0"/>
              <a:t>Think about “Freezing your credit”:</a:t>
            </a:r>
          </a:p>
          <a:p>
            <a:pPr marL="800100" lvl="4" indent="-342900"/>
            <a:r>
              <a:rPr lang="en-US" sz="2400" dirty="0"/>
              <a:t>http://www.clark.com/credit-freeze-and-thaw-guide</a:t>
            </a:r>
          </a:p>
        </p:txBody>
      </p:sp>
      <p:sp>
        <p:nvSpPr>
          <p:cNvPr id="5" name="AutoShape 4" descr="Image result for putting together a puz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putting together a p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11" y="2131976"/>
            <a:ext cx="3969608" cy="27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Security:  What is it and why is it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13199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Think about all of the things people do online:</a:t>
            </a:r>
          </a:p>
          <a:p>
            <a:pPr lvl="1"/>
            <a:r>
              <a:rPr lang="en-US" sz="3200" dirty="0" smtClean="0"/>
              <a:t>Purchase items</a:t>
            </a:r>
          </a:p>
          <a:p>
            <a:pPr lvl="1"/>
            <a:r>
              <a:rPr lang="en-US" sz="3200" dirty="0" smtClean="0"/>
              <a:t>Banking</a:t>
            </a:r>
          </a:p>
          <a:p>
            <a:pPr lvl="1"/>
            <a:r>
              <a:rPr lang="en-US" sz="3200" dirty="0" smtClean="0"/>
              <a:t>Contact friends and work through email and social networks</a:t>
            </a:r>
          </a:p>
          <a:p>
            <a:pPr marL="347663" lvl="1" indent="-347663"/>
            <a:r>
              <a:rPr lang="en-US" sz="3200" dirty="0" smtClean="0"/>
              <a:t>If a crook finds out enough personal information about you, he/she can become you online</a:t>
            </a:r>
            <a:endParaRPr lang="en-US" sz="32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61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Theft:  The criminal steals your identifying information and contact info</a:t>
            </a:r>
            <a:endParaRPr lang="en-US" dirty="0"/>
          </a:p>
        </p:txBody>
      </p:sp>
      <p:pic>
        <p:nvPicPr>
          <p:cNvPr id="4" name="HvXVmcrPZp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08171" y="2275114"/>
            <a:ext cx="6150429" cy="3459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142" y="2144486"/>
            <a:ext cx="5061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Phishing</a:t>
            </a:r>
            <a:r>
              <a:rPr lang="en-US" sz="2400" dirty="0" smtClean="0"/>
              <a:t>:  </a:t>
            </a:r>
            <a:r>
              <a:rPr lang="en-US" sz="2400" dirty="0" err="1" smtClean="0"/>
              <a:t>Phoney</a:t>
            </a:r>
            <a:r>
              <a:rPr lang="en-US" sz="2400" dirty="0" smtClean="0"/>
              <a:t> emails, messages and texts trying to trick people into giving out personal and financial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Clickjacking</a:t>
            </a:r>
            <a:r>
              <a:rPr lang="en-US" sz="2400" dirty="0" smtClean="0"/>
              <a:t>:  Using a “fake” webpage to get you to give out your personal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Viruses and Spyware</a:t>
            </a:r>
            <a:r>
              <a:rPr lang="en-US" sz="2400" dirty="0" smtClean="0"/>
              <a:t>:  Users download a computer program that takes collects information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388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288" y="893503"/>
            <a:ext cx="10571998" cy="970450"/>
          </a:xfrm>
        </p:spPr>
        <p:txBody>
          <a:bodyPr/>
          <a:lstStyle/>
          <a:p>
            <a:r>
              <a:rPr lang="en-US" dirty="0" smtClean="0"/>
              <a:t>Phishing:  Phony emails, messages, texts, or links to fake websites that try to get you to give out personal information</a:t>
            </a:r>
            <a:endParaRPr lang="en-US" dirty="0"/>
          </a:p>
        </p:txBody>
      </p:sp>
      <p:pic>
        <p:nvPicPr>
          <p:cNvPr id="4" name="XK6iZACdrC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9828" y="1983393"/>
            <a:ext cx="6910143" cy="3886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43" y="2166257"/>
            <a:ext cx="50400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Bank Scam: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You give the crooks your username and password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Do </a:t>
            </a:r>
            <a:r>
              <a:rPr lang="en-US" sz="2800" u="sng" dirty="0" smtClean="0"/>
              <a:t>not</a:t>
            </a:r>
            <a:r>
              <a:rPr lang="en-US" sz="2800" dirty="0" smtClean="0"/>
              <a:t> click 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Misspellings?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Be suspicious of emails that as for 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50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Phishing:  Chase Bank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0485" y="2296886"/>
            <a:ext cx="10559143" cy="41365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8086" y="3222171"/>
            <a:ext cx="609600" cy="42454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Phishing:  Amazon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09999" y="2340429"/>
            <a:ext cx="11033657" cy="42236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9999" y="5399314"/>
            <a:ext cx="2967344" cy="7184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Phishing:  AT and T Bill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1905000"/>
            <a:ext cx="5617029" cy="4953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309628" y="4060370"/>
            <a:ext cx="605143" cy="457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7428" y="2911928"/>
            <a:ext cx="1604401" cy="4572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Phishing:  It can happen in social media</a:t>
            </a:r>
            <a:endParaRPr lang="en-US" dirty="0"/>
          </a:p>
        </p:txBody>
      </p:sp>
      <p:pic>
        <p:nvPicPr>
          <p:cNvPr id="4" name="iuK0QVhrYi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03371" y="2524125"/>
            <a:ext cx="6912429" cy="3888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857" y="2524125"/>
            <a:ext cx="4332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 smtClean="0"/>
              <a:t>Can you identify the indicators that this is a scam?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0659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35</TotalTime>
  <Words>568</Words>
  <Application>Microsoft Office PowerPoint</Application>
  <PresentationFormat>Widescreen</PresentationFormat>
  <Paragraphs>68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2</vt:lpstr>
      <vt:lpstr>Quotable</vt:lpstr>
      <vt:lpstr>I’m Not Feeling Like Myself Today: Identity Theft and How to Prevent It</vt:lpstr>
      <vt:lpstr>What would a criminal need to do to:</vt:lpstr>
      <vt:lpstr>Online Security:  What is it and why is it important?</vt:lpstr>
      <vt:lpstr>Identity Theft:  The criminal steals your identifying information and contact info</vt:lpstr>
      <vt:lpstr>Phishing:  Phony emails, messages, texts, or links to fake websites that try to get you to give out personal information</vt:lpstr>
      <vt:lpstr>Example of Phishing:  Chase Bank</vt:lpstr>
      <vt:lpstr>Example of Phishing:  Amazon</vt:lpstr>
      <vt:lpstr>Example of Phishing:  AT and T Bill</vt:lpstr>
      <vt:lpstr>Phishing:  It can happen in social media</vt:lpstr>
      <vt:lpstr>How to avoid the phishing scam:</vt:lpstr>
      <vt:lpstr>Spyware, Malware and Other stuff</vt:lpstr>
      <vt:lpstr>Your first line of defense:  Passwords</vt:lpstr>
      <vt:lpstr>Some Characteristics of Weak Passwords:</vt:lpstr>
      <vt:lpstr>Some Characteristics of Weak Passwords:</vt:lpstr>
      <vt:lpstr>Websites that were hacked:</vt:lpstr>
      <vt:lpstr>What were the most common passwords?</vt:lpstr>
      <vt:lpstr>Everyone Gets Lazy</vt:lpstr>
      <vt:lpstr>How long would it take a computer to crack your password?</vt:lpstr>
      <vt:lpstr>How long would it take a computer to crack your password?</vt:lpstr>
      <vt:lpstr>How long would it take a computer to crack your password?</vt:lpstr>
      <vt:lpstr>Password hints:</vt:lpstr>
      <vt:lpstr>Another Option:  A Password Manager</vt:lpstr>
      <vt:lpstr>Finally:  Keep in mind that criminals are trying to put together your online puzzle</vt:lpstr>
    </vt:vector>
  </TitlesOfParts>
  <Company>Corona Norco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Theune</dc:creator>
  <cp:lastModifiedBy>Nathan Theune</cp:lastModifiedBy>
  <cp:revision>5</cp:revision>
  <dcterms:created xsi:type="dcterms:W3CDTF">2017-02-25T19:02:51Z</dcterms:created>
  <dcterms:modified xsi:type="dcterms:W3CDTF">2017-02-25T19:38:18Z</dcterms:modified>
</cp:coreProperties>
</file>